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3" r:id="rId8"/>
    <p:sldId id="269" r:id="rId9"/>
    <p:sldId id="261" r:id="rId10"/>
    <p:sldId id="265" r:id="rId11"/>
    <p:sldId id="262" r:id="rId12"/>
    <p:sldId id="264" r:id="rId13"/>
    <p:sldId id="266" r:id="rId14"/>
    <p:sldId id="267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581" y="371475"/>
            <a:ext cx="9001462" cy="1285876"/>
          </a:xfrm>
        </p:spPr>
        <p:txBody>
          <a:bodyPr>
            <a:normAutofit fontScale="90000"/>
          </a:bodyPr>
          <a:lstStyle/>
          <a:p>
            <a:r>
              <a:rPr lang="tr-TR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Türk </a:t>
            </a:r>
            <a:r>
              <a:rPr lang="tr-TR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Sİlahlı Kuvvetler</a:t>
            </a:r>
            <a:r>
              <a:rPr lang="tr-TR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b="0" dirty="0">
                <a:effectLst/>
              </a:rPr>
              <a:t/>
            </a:r>
            <a:br>
              <a:rPr lang="tr-TR" b="0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3700" y="4973638"/>
            <a:ext cx="5267494" cy="165576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Hazırlayanlar</a:t>
            </a:r>
            <a:r>
              <a:rPr lang="ru-RU" dirty="0" smtClean="0"/>
              <a:t>:</a:t>
            </a:r>
          </a:p>
          <a:p>
            <a:r>
              <a:rPr lang="tr-TR" dirty="0" smtClean="0"/>
              <a:t>Kamal Bayramov</a:t>
            </a:r>
          </a:p>
          <a:p>
            <a:r>
              <a:rPr lang="tr-TR" dirty="0" smtClean="0"/>
              <a:t>Kadır Gurbangeldiev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6" y="1414463"/>
            <a:ext cx="5901721" cy="50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97" y="1557338"/>
            <a:ext cx="4457700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5826" y="129660"/>
            <a:ext cx="286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Türk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Donanması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450" y="916542"/>
            <a:ext cx="258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Preveze</a:t>
            </a:r>
            <a:r>
              <a:rPr lang="en-US" dirty="0"/>
              <a:t>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Denizaltı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8462" y="916542"/>
            <a:ext cx="288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err="1"/>
              <a:t>Yavuz</a:t>
            </a:r>
            <a:r>
              <a:rPr lang="en-US" dirty="0"/>
              <a:t>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Fırkateyn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08151" y="916542"/>
            <a:ext cx="194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Korvet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4450" y="3787259"/>
            <a:ext cx="251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Kılıç</a:t>
            </a:r>
            <a:r>
              <a:rPr lang="en-US" dirty="0"/>
              <a:t> I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Hücumbot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53818" y="3787259"/>
            <a:ext cx="395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Engin</a:t>
            </a:r>
            <a:r>
              <a:rPr lang="en-US" dirty="0"/>
              <a:t>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Mayın</a:t>
            </a:r>
            <a:r>
              <a:rPr lang="en-US" dirty="0"/>
              <a:t> </a:t>
            </a:r>
            <a:r>
              <a:rPr lang="en-US" dirty="0" err="1"/>
              <a:t>Avlama</a:t>
            </a:r>
            <a:r>
              <a:rPr lang="en-US" dirty="0"/>
              <a:t> </a:t>
            </a:r>
            <a:r>
              <a:rPr lang="en-US" dirty="0" err="1"/>
              <a:t>Gemileri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37" y="4270377"/>
            <a:ext cx="4457700" cy="2387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8123" y="3787259"/>
            <a:ext cx="2442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Gabya</a:t>
            </a:r>
            <a:r>
              <a:rPr lang="en-US" dirty="0"/>
              <a:t>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fırkateyn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49" y="4270376"/>
            <a:ext cx="3667287" cy="2387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" y="4270376"/>
            <a:ext cx="3521616" cy="24090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" y="1399659"/>
            <a:ext cx="3521616" cy="2387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37" y="1399658"/>
            <a:ext cx="4457700" cy="2387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49" y="1399657"/>
            <a:ext cx="354330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1400174"/>
            <a:ext cx="4762500" cy="5286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4462" y="142875"/>
            <a:ext cx="5592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Türk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Hava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Kuvvetleri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5439" y="111442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komutanlığın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Komutanlığı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1911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sayımlarına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envanterinde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1434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barındıran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barışta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sahasını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savaşta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kuvvettir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NATO'da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ABD'den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dünyada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kuvvetidir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Dünyada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harekatı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Komutanı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Orgeneral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Abidin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Ünal'dır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6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650" y="129660"/>
            <a:ext cx="6089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Türk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Hava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Kuvvetlerinin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Hava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Platformları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1731" y="596862"/>
            <a:ext cx="2214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Avcı-Bombardıman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624" y="114407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F-4 Phantom II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86501" y="1144071"/>
            <a:ext cx="2384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F-16 Fighting Falcon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169" y="3887272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F-35 Lightning II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5588" y="3902631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TAI TF-X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1603534"/>
            <a:ext cx="3038839" cy="2193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01" y="1660501"/>
            <a:ext cx="2642824" cy="2136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4346735"/>
            <a:ext cx="3038839" cy="2311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01" y="4256603"/>
            <a:ext cx="2642824" cy="24013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54399" y="745304"/>
            <a:ext cx="193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Ayrı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Platformlar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ı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3140" y="1234202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B-737-7ES AEW&amp;C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21266" y="1234202"/>
            <a:ext cx="227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Airbus A400M Atlas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70408" y="3908109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ANKA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04870" y="3887271"/>
            <a:ext cx="3105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Boeing KC-135 </a:t>
            </a:r>
            <a:r>
              <a:rPr lang="en-US" dirty="0" err="1"/>
              <a:t>Stratotanker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8" y="1660500"/>
            <a:ext cx="2745130" cy="21366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4" y="4256603"/>
            <a:ext cx="2745130" cy="23600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20" y="1601271"/>
            <a:ext cx="2768680" cy="21958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32" y="4271962"/>
            <a:ext cx="2750167" cy="23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6969" y="143947"/>
            <a:ext cx="5498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Türkiye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Cumhuriyeti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Jandarması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8" y="143947"/>
            <a:ext cx="3211731" cy="2548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842961"/>
            <a:ext cx="7105649" cy="5657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118" y="2981648"/>
            <a:ext cx="4283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Jandarma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Komutanlığı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ilçe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belediye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sınırları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teşkilatı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bulunmayan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belirlenmiş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olaganüstü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İçişleri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bağlıdır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yüzölçümünün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92'si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jandarma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bölgesidir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4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4137" y="229672"/>
            <a:ext cx="4008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Sahil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Güvenlik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Teşkilatı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1" y="752892"/>
            <a:ext cx="3648075" cy="2833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2" y="3814763"/>
            <a:ext cx="3648075" cy="28241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2449" y="752892"/>
            <a:ext cx="7453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alanlarında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güvenliğini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1985'de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İçişleri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Bakanlığı'na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komutanlık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tarihten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Jandarma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Komutanlığı'na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bağlıydı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5.070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teşkilat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TSK'da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seviyesinde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temsil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edilmektedir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6" y="3861435"/>
            <a:ext cx="7610476" cy="2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3712" y="129660"/>
            <a:ext cx="462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Özel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Kuvvetler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Komutanlığı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-42762"/>
            <a:ext cx="3312859" cy="27573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14024" y="1206197"/>
            <a:ext cx="56351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Komutanlığı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adıyla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Bereliler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adıyla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Dairesi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rütbelerdeki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astsubay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erbaşlardan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tehditlerin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bertaraf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edilmesine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şartlarında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yapabilecek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nitelikte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tutularak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yetiştirilmiş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askerlere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isimdir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714624"/>
            <a:ext cx="6084633" cy="39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3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8006" y="-3915"/>
            <a:ext cx="7425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Savaşlar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tr-T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operasyonlar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ve krizler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8518" y="472334"/>
            <a:ext cx="164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Savaşlar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7977" y="839650"/>
            <a:ext cx="175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Kurtuluş</a:t>
            </a:r>
            <a:r>
              <a:rPr lang="en-US" dirty="0"/>
              <a:t> </a:t>
            </a:r>
            <a:r>
              <a:rPr lang="en-US" dirty="0" err="1"/>
              <a:t>Savaşı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1098" y="852248"/>
            <a:ext cx="138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Kore </a:t>
            </a:r>
            <a:r>
              <a:rPr lang="en-US" dirty="0" err="1"/>
              <a:t>Savaşı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8008" y="3529382"/>
            <a:ext cx="234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Kıbrıs</a:t>
            </a:r>
            <a:r>
              <a:rPr lang="en-US" dirty="0"/>
              <a:t> </a:t>
            </a:r>
            <a:r>
              <a:rPr lang="en-US" dirty="0" err="1"/>
              <a:t>Barış</a:t>
            </a:r>
            <a:r>
              <a:rPr lang="en-US" dirty="0"/>
              <a:t> </a:t>
            </a:r>
            <a:r>
              <a:rPr lang="en-US" dirty="0" err="1"/>
              <a:t>Harekâtı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" y="1208982"/>
            <a:ext cx="3005857" cy="232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33" y="1214578"/>
            <a:ext cx="2945503" cy="232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" y="3898714"/>
            <a:ext cx="5394377" cy="28306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03454" y="411235"/>
            <a:ext cx="1872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Operasyonlar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40909" y="713053"/>
            <a:ext cx="219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Terör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mücadele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0897" y="1024316"/>
            <a:ext cx="252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Türkiye</a:t>
            </a:r>
            <a:r>
              <a:rPr lang="en-US" dirty="0"/>
              <a:t>-PKK </a:t>
            </a:r>
            <a:r>
              <a:rPr lang="en-US" dirty="0" err="1"/>
              <a:t>çatışması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14" y="1457274"/>
            <a:ext cx="2610512" cy="20721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235293" y="995554"/>
            <a:ext cx="295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2015-16 </a:t>
            </a:r>
            <a:r>
              <a:rPr lang="en-US" dirty="0" err="1"/>
              <a:t>Şırnak</a:t>
            </a:r>
            <a:r>
              <a:rPr lang="en-US" dirty="0"/>
              <a:t> </a:t>
            </a:r>
            <a:r>
              <a:rPr lang="en-US" dirty="0" err="1"/>
              <a:t>çatışmaları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01" y="1456062"/>
            <a:ext cx="3100387" cy="20733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485684" y="3593008"/>
            <a:ext cx="1223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Krizler</a:t>
            </a:r>
            <a:r>
              <a:rPr lang="ru-RU" sz="2400" dirty="0"/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14371" y="3904271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Kardak</a:t>
            </a:r>
            <a:r>
              <a:rPr lang="en-US" dirty="0"/>
              <a:t> </a:t>
            </a:r>
            <a:r>
              <a:rPr lang="en-US" dirty="0" err="1"/>
              <a:t>Krizi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94" y="4248147"/>
            <a:ext cx="2332015" cy="253607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71833" y="3904271"/>
            <a:ext cx="2285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Türkiye-Suriye</a:t>
            </a:r>
            <a:r>
              <a:rPr lang="en-US" dirty="0"/>
              <a:t> </a:t>
            </a:r>
            <a:r>
              <a:rPr lang="en-US" dirty="0" err="1"/>
              <a:t>Krizi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0" y="4273603"/>
            <a:ext cx="3777028" cy="24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887" y="2143126"/>
            <a:ext cx="8115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İLGİNİZE İÇİN TEŞEKKÜRLER!</a:t>
            </a:r>
            <a:endParaRPr lang="ru-RU" sz="8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7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1" y="-66973"/>
            <a:ext cx="527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TSK'nın</a:t>
            </a: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Görevi</a:t>
            </a:r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12" y="713482"/>
            <a:ext cx="73533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Cumhuriyeti'ni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gelecek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tehditlere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korumak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dünyadaki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ordulardan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tanesidir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asker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sayısında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dünyada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sıradadır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Genelkurmay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Başkanı'dır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TSK'nın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Anayasa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yasalarla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belirlenmiş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2000'li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sorunlarına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krizlere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belirsizliklere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tehdit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risklere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güvenliğini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sağlayabilmek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Caydırıcılık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Ortamının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Şekillendirilmesi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Barışı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Destekleme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Yardım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Konvansiyonel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etmektir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856357"/>
            <a:ext cx="45434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068" y="129659"/>
            <a:ext cx="55739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TSK</a:t>
            </a: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’n</a:t>
            </a:r>
            <a:r>
              <a:rPr lang="tr-TR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ın 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Fors</a:t>
            </a:r>
            <a:r>
              <a:rPr lang="tr-TR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u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975" y="144616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bölünmüş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Türklerin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renkleri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kırmızı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beyazın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bayrağının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halkının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simgesi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ay-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yıldız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temsilen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temsilen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miğfer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temsilen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çapası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211878"/>
            <a:ext cx="5312482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8849" y="285750"/>
            <a:ext cx="964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Silahl</a:t>
            </a:r>
            <a:r>
              <a:rPr lang="tr-T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ı Kuvvetleri hakkında genel bilgiler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" y="948690"/>
            <a:ext cx="57721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Başkomutanı Recep Tayyip Erdoğan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Savunma Bakanı İsmet Yılmaz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Genelkurmay bakanı Hulusi Askar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askerlik yaşı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21’dir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ısı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633 bin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Bütçesi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18 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Merkezleri Bakanlıklar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Çankaya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Ankara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Altı (6) bilimlerden oluşmaktadır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Deniz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Hava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Jandarması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Sahil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Kuvvetler Komutanlığı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948690"/>
            <a:ext cx="5986462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6591" y="258246"/>
            <a:ext cx="680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Türk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Silahlı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Kuvvetleri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Genelkurmay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Başkanlığı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842962"/>
            <a:ext cx="5072062" cy="2852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3818750"/>
            <a:ext cx="5072062" cy="2882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34062" y="143354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Genelkurmay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adıyla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Erkân-ı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Harbiye-i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Reisliği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yönlendiren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Çankaya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Ankara'daki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askerî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Kurmay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Cumhuriyeti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Anayasası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gereğince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Görevlerinden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dolayı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Başbakan'a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sorumludur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Genelkurmay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Ağustos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Orgeneral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Akar'dır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3527" y="129659"/>
            <a:ext cx="595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Türk</a:t>
            </a: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Kara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Kuvvetleri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8313" y="117791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Kuvvetleri'nin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birimidir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Bünyesinde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Kolordu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Zırhlı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Piyade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Tugayı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 Motorize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Piyade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Tugayı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Tugayı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İnsani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Yardım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Tugayı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Tugayı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Kıbrısta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Kıbrıs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Barış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yaklaşık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kolordu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seviyesinde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yaklaşık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60.000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bulundurmaktadır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Anayasa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edilmiş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Cumhuriyeti'nin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korunması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kollanması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kendisine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Kuvvetindeki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asker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erbaş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sayısının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550.000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sanılmaktadır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177916"/>
            <a:ext cx="4719638" cy="51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581" y="301108"/>
            <a:ext cx="3459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Piyade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personel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silahları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463" y="801933"/>
            <a:ext cx="1878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Karabina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5" y="1302757"/>
            <a:ext cx="2635929" cy="22691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6345" y="801933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M16A4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302758"/>
            <a:ext cx="2857500" cy="22691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1105" y="3759077"/>
            <a:ext cx="119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Yavuz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034"/>
            <a:ext cx="2857500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2916" y="3746254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İstiglal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4376036"/>
            <a:ext cx="2857500" cy="22303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21874" y="316466"/>
            <a:ext cx="3129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Kara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 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hava araçları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1270" y="832711"/>
            <a:ext cx="1545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Leopard 2A4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17" y="1264291"/>
            <a:ext cx="2896946" cy="23075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24981" y="817322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M60A3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05" y="1232820"/>
            <a:ext cx="3073158" cy="233905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940604" y="3833473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Sikorsky UH-60 Black Hawk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3" y="4376034"/>
            <a:ext cx="2887722" cy="223031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002660" y="3792420"/>
            <a:ext cx="30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Eurocopter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AS-532UL Cougar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45" y="4376034"/>
            <a:ext cx="2826278" cy="22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704245"/>
            <a:ext cx="10544175" cy="4810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0642" y="657226"/>
            <a:ext cx="18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Altay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6903" y="158234"/>
            <a:ext cx="5785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Türk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Deniz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Kuvvetleri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5450" y="155632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/>
              <a:t>Türk</a:t>
            </a:r>
            <a:r>
              <a:rPr lang="en-US" sz="2400" dirty="0"/>
              <a:t> </a:t>
            </a:r>
            <a:r>
              <a:rPr lang="en-US" sz="2400" dirty="0" err="1"/>
              <a:t>Deniz</a:t>
            </a:r>
            <a:r>
              <a:rPr lang="en-US" sz="2400" dirty="0"/>
              <a:t> </a:t>
            </a:r>
            <a:r>
              <a:rPr lang="en-US" sz="2400" dirty="0" err="1"/>
              <a:t>Kuvvetleri</a:t>
            </a:r>
            <a:r>
              <a:rPr lang="en-US" sz="2400" dirty="0"/>
              <a:t> (</a:t>
            </a:r>
            <a:r>
              <a:rPr lang="en-US" sz="2400" dirty="0" err="1"/>
              <a:t>Resmî</a:t>
            </a:r>
            <a:r>
              <a:rPr lang="en-US" sz="2400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: </a:t>
            </a:r>
            <a:r>
              <a:rPr lang="en-US" sz="2400" dirty="0" err="1"/>
              <a:t>Deniz</a:t>
            </a:r>
            <a:r>
              <a:rPr lang="en-US" sz="2400" dirty="0"/>
              <a:t> </a:t>
            </a:r>
            <a:r>
              <a:rPr lang="en-US" sz="2400" dirty="0" err="1"/>
              <a:t>Kuvvetleri</a:t>
            </a:r>
            <a:r>
              <a:rPr lang="en-US" sz="2400" dirty="0"/>
              <a:t> </a:t>
            </a:r>
            <a:r>
              <a:rPr lang="en-US" sz="2400" dirty="0" err="1"/>
              <a:t>Komutanlığı</a:t>
            </a:r>
            <a:r>
              <a:rPr lang="en-US" sz="2400" dirty="0"/>
              <a:t>), </a:t>
            </a:r>
            <a:r>
              <a:rPr lang="en-US" sz="2400" dirty="0" err="1"/>
              <a:t>Türkiye</a:t>
            </a:r>
            <a:r>
              <a:rPr lang="en-US" sz="2400" dirty="0"/>
              <a:t> </a:t>
            </a:r>
            <a:r>
              <a:rPr lang="en-US" sz="2400" dirty="0" err="1"/>
              <a:t>Cumhuriyeti'ni</a:t>
            </a:r>
            <a:r>
              <a:rPr lang="en-US" sz="2400" dirty="0"/>
              <a:t> </a:t>
            </a:r>
            <a:r>
              <a:rPr lang="en-US" sz="2400" dirty="0" err="1"/>
              <a:t>denizden</a:t>
            </a:r>
            <a:r>
              <a:rPr lang="en-US" sz="2400" dirty="0"/>
              <a:t> </a:t>
            </a:r>
            <a:r>
              <a:rPr lang="en-US" sz="2400" dirty="0" err="1"/>
              <a:t>gelecek</a:t>
            </a:r>
            <a:r>
              <a:rPr lang="en-US" sz="2400" dirty="0"/>
              <a:t> </a:t>
            </a:r>
            <a:r>
              <a:rPr lang="en-US" sz="2400" dirty="0" err="1"/>
              <a:t>tehditlere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savunmak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ülkenin</a:t>
            </a:r>
            <a:r>
              <a:rPr lang="en-US" sz="2400" dirty="0"/>
              <a:t> </a:t>
            </a:r>
            <a:r>
              <a:rPr lang="en-US" sz="2400" dirty="0" err="1"/>
              <a:t>denizle</a:t>
            </a:r>
            <a:r>
              <a:rPr lang="en-US" sz="2400" dirty="0"/>
              <a:t> </a:t>
            </a:r>
            <a:r>
              <a:rPr lang="en-US" sz="2400" dirty="0" err="1"/>
              <a:t>alakalı</a:t>
            </a:r>
            <a:r>
              <a:rPr lang="en-US" sz="2400" dirty="0"/>
              <a:t> </a:t>
            </a:r>
            <a:r>
              <a:rPr lang="en-US" sz="2400" dirty="0" err="1"/>
              <a:t>menfaatlerini</a:t>
            </a:r>
            <a:r>
              <a:rPr lang="en-US" sz="2400" dirty="0"/>
              <a:t> </a:t>
            </a:r>
            <a:r>
              <a:rPr lang="en-US" sz="2400" dirty="0" err="1"/>
              <a:t>korumak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kollamakla</a:t>
            </a:r>
            <a:r>
              <a:rPr lang="en-US" sz="2400" dirty="0"/>
              <a:t> </a:t>
            </a:r>
            <a:r>
              <a:rPr lang="en-US" sz="2400" dirty="0" err="1"/>
              <a:t>görevli</a:t>
            </a:r>
            <a:r>
              <a:rPr lang="en-US" sz="2400" dirty="0"/>
              <a:t> </a:t>
            </a:r>
            <a:r>
              <a:rPr lang="en-US" sz="2400" dirty="0" err="1"/>
              <a:t>kuvvettir</a:t>
            </a:r>
            <a:r>
              <a:rPr lang="en-US" sz="2400" dirty="0"/>
              <a:t>. </a:t>
            </a:r>
            <a:r>
              <a:rPr lang="en-US" sz="2400" dirty="0" err="1"/>
              <a:t>Türk</a:t>
            </a:r>
            <a:r>
              <a:rPr lang="en-US" sz="2400" dirty="0"/>
              <a:t> </a:t>
            </a:r>
            <a:r>
              <a:rPr lang="en-US" sz="2400" dirty="0" err="1"/>
              <a:t>Deniz</a:t>
            </a:r>
            <a:r>
              <a:rPr lang="en-US" sz="2400" dirty="0"/>
              <a:t> </a:t>
            </a:r>
            <a:r>
              <a:rPr lang="en-US" sz="2400" dirty="0" err="1"/>
              <a:t>Kuvvetleri</a:t>
            </a:r>
            <a:r>
              <a:rPr lang="en-US" sz="2400" dirty="0"/>
              <a:t> </a:t>
            </a:r>
            <a:r>
              <a:rPr lang="en-US" sz="2400" dirty="0" err="1"/>
              <a:t>bugün</a:t>
            </a:r>
            <a:r>
              <a:rPr lang="en-US" sz="2400" dirty="0"/>
              <a:t> </a:t>
            </a:r>
            <a:r>
              <a:rPr lang="en-US" sz="2400" dirty="0" err="1"/>
              <a:t>Doğu</a:t>
            </a:r>
            <a:r>
              <a:rPr lang="en-US" sz="2400" dirty="0"/>
              <a:t> </a:t>
            </a:r>
            <a:r>
              <a:rPr lang="en-US" sz="2400" dirty="0" err="1"/>
              <a:t>Akdeniz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Karadeniz’deki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askerî</a:t>
            </a:r>
            <a:r>
              <a:rPr lang="en-US" sz="2400" dirty="0"/>
              <a:t> </a:t>
            </a:r>
            <a:r>
              <a:rPr lang="en-US" sz="2400" dirty="0" err="1" smtClean="0"/>
              <a:t>güçdür</a:t>
            </a:r>
            <a:r>
              <a:rPr lang="tr-TR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Komutanı</a:t>
            </a:r>
            <a:r>
              <a:rPr lang="en-US" sz="2400" dirty="0"/>
              <a:t> </a:t>
            </a:r>
            <a:r>
              <a:rPr lang="en-US" sz="2400" dirty="0" err="1"/>
              <a:t>Oramiral</a:t>
            </a:r>
            <a:r>
              <a:rPr lang="en-US" sz="2400" dirty="0"/>
              <a:t> </a:t>
            </a:r>
            <a:r>
              <a:rPr lang="en-US" sz="2400" dirty="0" err="1"/>
              <a:t>Bülent</a:t>
            </a:r>
            <a:r>
              <a:rPr lang="en-US" sz="2400" dirty="0"/>
              <a:t> </a:t>
            </a:r>
            <a:r>
              <a:rPr lang="en-US" sz="2400" dirty="0" err="1"/>
              <a:t>Bostanoğlu'dur</a:t>
            </a:r>
            <a:r>
              <a:rPr lang="en-US" sz="2400" dirty="0"/>
              <a:t>. </a:t>
            </a:r>
            <a:r>
              <a:rPr lang="en-US" sz="2400" dirty="0" err="1"/>
              <a:t>Kuruluş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, ilk </a:t>
            </a:r>
            <a:r>
              <a:rPr lang="en-US" sz="2400" dirty="0" err="1"/>
              <a:t>Türk</a:t>
            </a:r>
            <a:r>
              <a:rPr lang="en-US" sz="2400" dirty="0"/>
              <a:t> </a:t>
            </a:r>
            <a:r>
              <a:rPr lang="en-US" sz="2400" dirty="0" err="1"/>
              <a:t>denizcisi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Çaka</a:t>
            </a:r>
            <a:r>
              <a:rPr lang="en-US" sz="2400" dirty="0"/>
              <a:t> </a:t>
            </a:r>
            <a:r>
              <a:rPr lang="en-US" sz="2400" dirty="0" err="1"/>
              <a:t>Bey'in</a:t>
            </a:r>
            <a:r>
              <a:rPr lang="en-US" sz="2400" dirty="0"/>
              <a:t> </a:t>
            </a:r>
            <a:r>
              <a:rPr lang="en-US" sz="2400" dirty="0" err="1"/>
              <a:t>İzmir'de</a:t>
            </a:r>
            <a:r>
              <a:rPr lang="en-US" sz="2400" dirty="0"/>
              <a:t> </a:t>
            </a:r>
            <a:r>
              <a:rPr lang="en-US" sz="2400" dirty="0" err="1"/>
              <a:t>oluşturduğu</a:t>
            </a:r>
            <a:r>
              <a:rPr lang="en-US" sz="2400" dirty="0"/>
              <a:t> </a:t>
            </a:r>
            <a:r>
              <a:rPr lang="en-US" sz="2400" dirty="0" err="1"/>
              <a:t>donanmanın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smtClean="0"/>
              <a:t>1081'dir</a:t>
            </a:r>
            <a:r>
              <a:rPr lang="tr-TR" sz="2400" dirty="0"/>
              <a:t>.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556324"/>
            <a:ext cx="5100637" cy="44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3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156</TotalTime>
  <Words>855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Rockwell</vt:lpstr>
      <vt:lpstr>Times New Roman</vt:lpstr>
      <vt:lpstr>Damask</vt:lpstr>
      <vt:lpstr>Türk Sİlahlı Kuvvetlerİ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Silahlı Kuvvetleri </dc:title>
  <dc:creator>User</dc:creator>
  <cp:lastModifiedBy>User</cp:lastModifiedBy>
  <cp:revision>2</cp:revision>
  <dcterms:created xsi:type="dcterms:W3CDTF">2016-03-31T19:07:48Z</dcterms:created>
  <dcterms:modified xsi:type="dcterms:W3CDTF">2016-04-01T07:14:06Z</dcterms:modified>
</cp:coreProperties>
</file>